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1017" r:id="rId4"/>
    <p:sldId id="1022" r:id="rId5"/>
    <p:sldId id="1057" r:id="rId6"/>
    <p:sldId id="1023" r:id="rId7"/>
    <p:sldId id="1058" r:id="rId8"/>
    <p:sldId id="1029" r:id="rId9"/>
    <p:sldId id="1033" r:id="rId10"/>
    <p:sldId id="1040" r:id="rId11"/>
    <p:sldId id="1043" r:id="rId12"/>
    <p:sldId id="1059" r:id="rId13"/>
    <p:sldId id="1045" r:id="rId14"/>
    <p:sldId id="1060" r:id="rId15"/>
    <p:sldId id="1061" r:id="rId16"/>
    <p:sldId id="1062" r:id="rId17"/>
    <p:sldId id="1063" r:id="rId18"/>
    <p:sldId id="1050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匀变速直线运动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速度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变化规律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 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湖南常德一中开学考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小车以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的速度在直线上运动，如果获得大小为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的加速度，则小车的速度大小变为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需要的时间为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s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921041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3083642"/>
            <a:ext cx="842082" cy="299992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3450305"/>
            <a:ext cx="11485848" cy="114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设小车初速度的方向为正方向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则初速度</a:t>
            </a:r>
            <a:r>
              <a:rPr lang="en-US" altLang="zh-CN" b="1" i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m/s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末速度为</a:t>
            </a:r>
            <a:r>
              <a:rPr lang="en-US" altLang="zh-CN" b="1" i="1" dirty="0" err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±10 m/s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由匀变速直线运动速度与时间的关系式</a:t>
            </a:r>
            <a:r>
              <a:rPr lang="en-US" altLang="zh-CN" b="1" i="1" dirty="0" err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6715" y="3630141"/>
            <a:ext cx="835902" cy="297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刹车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类问题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103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在汽车刹车、飞机着陆、火车进站等现实生活中的减速运动中，由于物体的速度减为零后不再变化，此后物体就一直停留在某位置不动，故计算它们的速度时应先确定刹车全过程所用时间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若所给运动时间小于刹车用时，则可将所给运动时间代入公式求解速度；若所给运动时间大于或等于刹车用时，则实际运动时间就是刹车用时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3.eps" descr="id:214749227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33824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33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汽车在水平公路上以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的速度匀速行驶，因前方发生事故而紧急刹车，刹车时加速度大小为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开始刹车后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时汽车的速度；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14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1"/>
              <p:cNvSpPr txBox="1"/>
              <p:nvPr/>
            </p:nvSpPr>
            <p:spPr bwMode="auto">
              <a:xfrm>
                <a:off x="360854" y="2954761"/>
                <a:ext cx="11485848" cy="2287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汽车开始刹车时的初速度为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设汽车从开始刹车到速度减为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所用的时间为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由匀变速直线运动速度与时间的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关系式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eaLnBrk="1">
                  <a:lnSpc>
                    <a:spcPct val="10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末汽车速度没有减为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方向为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汽初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的方向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954761"/>
                <a:ext cx="11485848" cy="2287806"/>
              </a:xfrm>
              <a:prstGeom prst="rect">
                <a:avLst/>
              </a:prstGeom>
              <a:blipFill rotWithShape="1">
                <a:blip r:embed="rId2"/>
                <a:stretch>
                  <a:fillRect l="-2" t="-1337" r="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922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9747" y="3117361"/>
            <a:ext cx="840740" cy="299720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241076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6 m/s</a:t>
            </a:r>
            <a:r>
              <a:rPr lang="zh-CN" altLang="zh-CN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方向为汽车初速度的方向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答案.eps" descr="id:21474922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9747" y="2573365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198250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末汽车速度已经减为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则开始刹车后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时汽车的速度为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133930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0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开始刹车后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时汽车的速度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228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6038" y="2158462"/>
            <a:ext cx="840740" cy="299720"/>
          </a:xfrm>
          <a:prstGeom prst="rect">
            <a:avLst/>
          </a:prstGeom>
        </p:spPr>
      </p:pic>
      <p:pic>
        <p:nvPicPr>
          <p:cNvPr id="4" name="24答案.eps" descr="id:21474922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9747" y="1517036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5615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图像的理解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斜率的大小表示加速度的大小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598805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由加速度的定义式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图像中，图线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直线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的斜率表示加速度，斜率越大，加速度越大；斜率越小，加速度越小；斜率为零，加速度为零，即速度保持不变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斜率的正负表示加速度的方向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598805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斜率为正值，表示加速度的方向与规定的正方向相同；斜率为负值，表示加速度的方向与规定的正方向相反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56150"/>
              </a:xfrm>
              <a:blipFill rotWithShape="1">
                <a:blip r:embed="rId1"/>
                <a:stretch>
                  <a:fillRect l="-2" t="-13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要点4.eps" descr="id:21474923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6452" y="818127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图像判断速度的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如图所示，在整个运动过程中，物体的加速度始终为正值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时间内，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，物体做减速运动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时间内，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，物体做加速运动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g435.jpg" descr="id:21474923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67014" y="3284984"/>
            <a:ext cx="2952328" cy="273619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广东广州三校期中联考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某物体沿一直线运动，其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内和第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内的速度方向相反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内和第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内的加速度方向相反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内的速度方向与加速度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</a:t>
            </a: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zh-CN" altLang="en-US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zh-CN" altLang="en-US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231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8765" y="836712"/>
            <a:ext cx="1203325" cy="387350"/>
          </a:xfrm>
          <a:prstGeom prst="rect">
            <a:avLst/>
          </a:prstGeom>
        </p:spPr>
      </p:pic>
      <p:pic>
        <p:nvPicPr>
          <p:cNvPr id="4" name="ef32.jpg" descr="id:21474923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47334" y="1412776"/>
            <a:ext cx="4032448" cy="2842043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414517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307778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9842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内和第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内的速度均为正值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说明速度方向均沿正方向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图像的斜率表示加速度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由数学知识可知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内图像斜率为正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内图像斜率为负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内和第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内的加速度方向相反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内的速度方向为正方向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加速度方向为负方向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两者方向相反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由题图可知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末图像的斜率不为零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即加速度不为零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39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7905" y="918711"/>
            <a:ext cx="835902" cy="297919"/>
          </a:xfrm>
          <a:prstGeom prst="rect">
            <a:avLst/>
          </a:prstGeom>
        </p:spPr>
      </p:pic>
      <p:pic>
        <p:nvPicPr>
          <p:cNvPr id="4" name="ef32.jpg" descr="id:21474923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11030" y="3717032"/>
            <a:ext cx="3600400" cy="25375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476938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匀变速直线运动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的特点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定义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物理学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中，将物体加速度保持不变的直线运动称为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匀变速直线运动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性质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任意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相等时间间隔内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相等，即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分类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匀加速直线运动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：物体的速度随时间均匀增加的匀变速直线运动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匀减速直线运动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：物体的速度随时间均匀减小的匀变速直线运动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4769383"/>
              </a:xfrm>
              <a:blipFill rotWithShape="1">
                <a:blip r:embed="rId1"/>
                <a:stretch>
                  <a:fillRect l="-2" t="-3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知识点1.eps" descr="id:2147493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2607095"/>
                <a:ext cx="11485848" cy="887551"/>
              </a:xfrm>
              <a:prstGeom prst="rect">
                <a:avLst/>
              </a:prstGeom>
              <a:solidFill>
                <a:srgbClr val="E3F2E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可适用于任意的直线运动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607095"/>
                <a:ext cx="11485848" cy="887551"/>
              </a:xfrm>
              <a:prstGeom prst="rect">
                <a:avLst/>
              </a:prstGeom>
              <a:blipFill rotWithShape="1">
                <a:blip r:embed="rId1"/>
                <a:stretch>
                  <a:fillRect l="-2" t="-47" r="1" b="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946" y="1441263"/>
            <a:ext cx="1512168" cy="423439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匀变速直线运动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的速度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适用条件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：只适用于匀变速直线运动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5" y="886142"/>
            <a:ext cx="1413871" cy="375988"/>
          </a:xfrm>
          <a:prstGeom prst="rect">
            <a:avLst/>
          </a:prstGeom>
        </p:spPr>
      </p:pic>
      <p:pic>
        <p:nvPicPr>
          <p:cNvPr id="6" name="名师点拨.eps" descr="id:21474921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5949" y="2815582"/>
            <a:ext cx="1737360" cy="405765"/>
          </a:xfrm>
          <a:prstGeom prst="rect">
            <a:avLst/>
          </a:prstGeom>
          <a:solidFill>
            <a:srgbClr val="E3F2E7"/>
          </a:solidFill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647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公式中各变量的含义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为开始时刻物体的瞬时速度，称为初速度；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为经时间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后物体的瞬时速度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为物体的加速度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为恒量，表明速度随时间均匀变化，即相等时间内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速度的变化量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特殊情况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即由静止开始的匀加速直线运动，其速度的大小与运动时间成正比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即加速度为零的运动是匀速直线运动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匀变速直线运动的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如图所示，匀变速直线运动的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是一条倾斜的直线，直线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反映了速度随时间是均匀增加的，为匀加速直线运动的图像；直线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反映了速度随时间是均匀减小的，为匀减速直线运动的图像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g457.jpg" descr="id:21474921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99062" y="3212976"/>
            <a:ext cx="3257550" cy="28797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物体先做匀减速直线运动，加速度不变，当物体速度减为零之后，又反向做匀加速直线运动，如果加速度仍不变，则整个运动过程也是匀变速直线运动，如图中的直线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fg457.jpg" descr="id:21474921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99062" y="2492896"/>
            <a:ext cx="3257550" cy="28797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254317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匀变速</a:t>
                </a: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直线运动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的特点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相等时间内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相等，即速度随时间均匀变化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恒定，即加速度大小和方向都保持不变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图像是一条倾斜的直线，斜率表示加速度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2543175"/>
              </a:xfrm>
              <a:blipFill rotWithShape="1">
                <a:blip r:embed="rId1"/>
                <a:stretch>
                  <a:fillRect l="-2" t="-6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要点破.eps" descr="id:21474939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  <p:pic>
        <p:nvPicPr>
          <p:cNvPr id="7" name="as745.jpg" descr="id:214749221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55446" y="1628800"/>
            <a:ext cx="3397784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北京海淀区期末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一辆汽车的刹车过程可视为匀减速直线运动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关于汽车在该过程中的运动情况，下列说法正确的是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速度越来越小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加速度越来越小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速度的变化率越来越小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相同时间内速度的变化量越来越小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043352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tabLst>
                <a:tab pos="984250" algn="l"/>
                <a:tab pos="5645150" algn="l"/>
                <a:tab pos="9861550" algn="l"/>
              </a:tabLst>
            </a:pPr>
            <a:r>
              <a:rPr lang="en-US" altLang="zh-CN" dirty="0" smtClean="0"/>
              <a:t>	</a:t>
            </a:r>
            <a:r>
              <a:rPr lang="en-US" altLang="zh-CN" b="1" dirty="0" smtClean="0"/>
              <a:t>A</a:t>
            </a:r>
            <a:endParaRPr lang="zh-CN" altLang="en-US" b="1" dirty="0"/>
          </a:p>
        </p:txBody>
      </p:sp>
      <p:pic>
        <p:nvPicPr>
          <p:cNvPr id="7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4205953"/>
            <a:ext cx="842082" cy="299992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458069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893445" algn="l"/>
                <a:tab pos="59404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做匀减速直线运动的汽车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其速度随时间均匀减小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相同时间内速度的变化量不变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加速度不变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则速度的变化率不变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3054" y="4755436"/>
            <a:ext cx="879330" cy="3133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33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速度与时间的关系式</a:t>
            </a:r>
            <a:r>
              <a:rPr lang="en-US" altLang="zh-CN" b="1" i="1" dirty="0" err="1">
                <a:solidFill>
                  <a:srgbClr val="1EB26A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1EB26A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的注意事项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注意正方向的选取问题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：一般选取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的方向为正方向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注意加速度的正负问题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：选取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的方向为正方向后，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的方向相同时取正值，与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的方向相反时取负值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2410</Words>
  <Application>WPS 演示</Application>
  <PresentationFormat>自定义</PresentationFormat>
  <Paragraphs>97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Cambria Math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385</cp:revision>
  <dcterms:created xsi:type="dcterms:W3CDTF">2020-11-06T05:24:00Z</dcterms:created>
  <dcterms:modified xsi:type="dcterms:W3CDTF">2025-06-21T02:54:26Z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AD3A990D77F143089B66A98E28E4D950_12</vt:lpwstr>
  </property>
</Properties>
</file>